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f89c9b37cdb4dc7" /><Relationship Type="http://schemas.openxmlformats.org/officeDocument/2006/relationships/extended-properties" Target="/docProps/app.xml" Id="R191eb5d9fc264be5" /><Relationship Type="http://schemas.openxmlformats.org/officeDocument/2006/relationships/officeDocument" Target="/ppt/presentation.xml" Id="R09da782dd17e4db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816cdf053594012"/>
  </p:sldMasterIdLst>
  <p:notesMasterIdLst>
    <p:notesMasterId xmlns:r="http://schemas.openxmlformats.org/officeDocument/2006/relationships" r:id="R419f80da742b486c"/>
  </p:notesMasterIdLst>
  <p:sldIdLst>
    <p:sldId xmlns:r="http://schemas.openxmlformats.org/officeDocument/2006/relationships" id="256" r:id="Rde123296331045d5"/>
    <p:sldId xmlns:r="http://schemas.openxmlformats.org/officeDocument/2006/relationships" id="257" r:id="R72ca14b312e34e9e"/>
    <p:sldId xmlns:r="http://schemas.openxmlformats.org/officeDocument/2006/relationships" id="258" r:id="R718e0d111aaa46a9"/>
    <p:sldId xmlns:r="http://schemas.openxmlformats.org/officeDocument/2006/relationships" id="259" r:id="R2d1f4e2128b2470b"/>
    <p:sldId xmlns:r="http://schemas.openxmlformats.org/officeDocument/2006/relationships" id="260" r:id="R68df2c613e964969"/>
    <p:sldId xmlns:r="http://schemas.openxmlformats.org/officeDocument/2006/relationships" id="261" r:id="R737f3469e77648a8"/>
    <p:sldId xmlns:r="http://schemas.openxmlformats.org/officeDocument/2006/relationships" id="262" r:id="Rc9d83e25deb84eb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901d4d190534a3a" /><Relationship Type="http://schemas.openxmlformats.org/officeDocument/2006/relationships/slideMaster" Target="/ppt/slideMasters/slideMaster1.xml" Id="R0816cdf053594012" /><Relationship Type="http://schemas.openxmlformats.org/officeDocument/2006/relationships/notesMaster" Target="/ppt/notesMasters/notesMaster1.xml" Id="R419f80da742b486c" /><Relationship Type="http://schemas.openxmlformats.org/officeDocument/2006/relationships/presProps" Target="/ppt/presProps.xml" Id="Raaf26d4c5e124706" /><Relationship Type="http://schemas.openxmlformats.org/officeDocument/2006/relationships/tableStyles" Target="/ppt/tableStyles.xml" Id="R4e34bae029484383" /><Relationship Type="http://schemas.openxmlformats.org/officeDocument/2006/relationships/slide" Target="/ppt/slides/slide1.xml" Id="Rde123296331045d5" /><Relationship Type="http://schemas.openxmlformats.org/officeDocument/2006/relationships/slide" Target="/ppt/slides/slide2.xml" Id="R72ca14b312e34e9e" /><Relationship Type="http://schemas.openxmlformats.org/officeDocument/2006/relationships/slide" Target="/ppt/slides/slide3.xml" Id="R718e0d111aaa46a9" /><Relationship Type="http://schemas.openxmlformats.org/officeDocument/2006/relationships/slide" Target="/ppt/slides/slide4.xml" Id="R2d1f4e2128b2470b" /><Relationship Type="http://schemas.openxmlformats.org/officeDocument/2006/relationships/slide" Target="/ppt/slides/slide5.xml" Id="R68df2c613e964969" /><Relationship Type="http://schemas.openxmlformats.org/officeDocument/2006/relationships/slide" Target="/ppt/slides/slide6.xml" Id="R737f3469e77648a8" /><Relationship Type="http://schemas.openxmlformats.org/officeDocument/2006/relationships/slide" Target="/ppt/slides/slide7.xml" Id="Rc9d83e25deb84eb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b6d343e45154de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85b1b357f8b44c9" /><Relationship Type="http://schemas.openxmlformats.org/officeDocument/2006/relationships/notesMaster" Target="/ppt/notesMasters/notesMaster1.xml" Id="Rfc57f7c95679486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db5cc385337468b" /><Relationship Type="http://schemas.openxmlformats.org/officeDocument/2006/relationships/notesMaster" Target="/ppt/notesMasters/notesMaster1.xml" Id="R6f0e39b14a2240f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92294d3d8d44a77" /><Relationship Type="http://schemas.openxmlformats.org/officeDocument/2006/relationships/notesMaster" Target="/ppt/notesMasters/notesMaster1.xml" Id="R656c8fd3e79c486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8f2569f003a476c" /><Relationship Type="http://schemas.openxmlformats.org/officeDocument/2006/relationships/notesMaster" Target="/ppt/notesMasters/notesMaster1.xml" Id="Rf1720a966da04d0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281ae05647746cd" /><Relationship Type="http://schemas.openxmlformats.org/officeDocument/2006/relationships/notesMaster" Target="/ppt/notesMasters/notesMaster1.xml" Id="Rd2f826bf0dfe455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11d368e2bff4293" /><Relationship Type="http://schemas.openxmlformats.org/officeDocument/2006/relationships/notesMaster" Target="/ppt/notesMasters/notesMaster1.xml" Id="R1a060efd288943c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27fbb74fa1e4b95" /><Relationship Type="http://schemas.openxmlformats.org/officeDocument/2006/relationships/notesMaster" Target="/ppt/notesMasters/notesMaster1.xml" Id="R9cd21936995a462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6cdea37fe4c456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8e864aa058645a4" /><Relationship Type="http://schemas.openxmlformats.org/officeDocument/2006/relationships/slideLayout" Target="/ppt/slideLayouts/slideLayout1.xml" Id="R83405c445400407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3405c445400407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9d2a85100f4909" /><Relationship Type="http://schemas.openxmlformats.org/officeDocument/2006/relationships/notesSlide" Target="/ppt/notesSlides/notesSlide1.xml" Id="Ra617dc4598bb477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e7649343b446a6" /><Relationship Type="http://schemas.openxmlformats.org/officeDocument/2006/relationships/notesSlide" Target="/ppt/notesSlides/notesSlide2.xml" Id="Rfff35fdcec6c408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ce083f48dd4f69" /><Relationship Type="http://schemas.openxmlformats.org/officeDocument/2006/relationships/hyperlink" Target="https://4vps.su/r/J8t9TRvtp4Ap" TargetMode="External" Id="R22323f9b690746f3" /><Relationship Type="http://schemas.openxmlformats.org/officeDocument/2006/relationships/image" Target="/ppt/media/image.jpeg" Id="R9090bb14de2d4788" /><Relationship Type="http://schemas.openxmlformats.org/officeDocument/2006/relationships/notesSlide" Target="/ppt/notesSlides/notesSlide3.xml" Id="R64fa3b9ab99f4c3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d83d67d9ecf4243" /><Relationship Type="http://schemas.openxmlformats.org/officeDocument/2006/relationships/notesSlide" Target="/ppt/notesSlides/notesSlide4.xml" Id="R32a2c71cdd0c406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7f91adefcd4899" /><Relationship Type="http://schemas.openxmlformats.org/officeDocument/2006/relationships/image" Target="/ppt/media/image.png" Id="R360de8e0dd2940c4" /><Relationship Type="http://schemas.openxmlformats.org/officeDocument/2006/relationships/notesSlide" Target="/ppt/notesSlides/notesSlide5.xml" Id="R1a4baf7d5e8d449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0686d833bf47c1" /><Relationship Type="http://schemas.openxmlformats.org/officeDocument/2006/relationships/image" Target="/ppt/media/image2.png" Id="R00310bf0a59f4831" /><Relationship Type="http://schemas.openxmlformats.org/officeDocument/2006/relationships/notesSlide" Target="/ppt/notesSlides/notesSlide6.xml" Id="R7f854a64b435493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1bb62f70b647d2" /><Relationship Type="http://schemas.openxmlformats.org/officeDocument/2006/relationships/notesSlide" Target="/ppt/notesSlides/notesSlide7.xml" Id="R371472c66522411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89303A-69F5-4ADC-992B-81AFC31F4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57200"/>
            <a:ext cx="4953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ПРАКТИЧЕСКАЯ ИНСТРУКЦИЯ</a:t>
            </a:r>
          </a:p>
        </p:txBody>
      </p:sp>
      <p:sp>
        <p:nvSpPr>
          <p:cNvPr id="2" name="cover-title">
            <a:extLst xmlns:a="http://schemas.openxmlformats.org/drawingml/2006/main">
              <a:ext uri="{FF2B5EF4-FFF2-40B4-BE49-F238E27FC236}">
                <a16:creationId xmlns:a16="http://schemas.microsoft.com/office/drawing/2014/main" id="{15C9676F-B0E2-4579-A1E7-33477F9F5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695450"/>
            <a:ext cx="9906000" cy="2190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b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55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55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Свой VPN</a:t>
            </a:r>
          </a:p>
          <a:p xmlns:a="http://schemas.openxmlformats.org/drawingml/2006/main">
            <a:pPr algn="l">
              <a:defRPr sz="55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55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на AmneziaVPN</a:t>
            </a:r>
          </a:p>
        </p:txBody>
      </p:sp>
      <p:sp>
        <p:nvSpPr>
          <p:cNvPr id="3" name="cover-subtitle">
            <a:extLst xmlns:a="http://schemas.openxmlformats.org/drawingml/2006/main">
              <a:ext uri="{FF2B5EF4-FFF2-40B4-BE49-F238E27FC236}">
                <a16:creationId xmlns:a16="http://schemas.microsoft.com/office/drawing/2014/main" id="{992330D7-2FC5-4525-987F-49B3A7D63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57700"/>
            <a:ext cx="8286750" cy="819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Аренда VPS, установка и первый запуск — без командной строки.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A54C35-66FA-4602-9211-4E9EF6E4E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962650"/>
            <a:ext cx="11201400" cy="5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3D8DFF"/>
          </a:solidFill>
          <a:ln xmlns:a="http://schemas.openxmlformats.org/drawingml/2006/main" w="0">
            <a:solidFill>
              <a:srgbClr val="3D8DFF"/>
            </a:solidFill>
            <a:prstDash val="solid"/>
          </a:ln>
        </p:spPr>
      </p:sp>
    </p:spTree>
    <p:extLst>
      <p:ext uri="{BB962C8B-B14F-4D97-AF65-F5344CB8AC3E}">
        <p14:creationId xmlns:p14="http://schemas.microsoft.com/office/powerpoint/2010/main" val="213766298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7" name="slide-2-title">
            <a:extLst xmlns:a="http://schemas.openxmlformats.org/drawingml/2006/main">
              <a:ext uri="{FF2B5EF4-FFF2-40B4-BE49-F238E27FC236}">
                <a16:creationId xmlns:a16="http://schemas.microsoft.com/office/drawing/2014/main" id="{606FA31B-7FA3-4A68-8091-356AB6BD0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"/>
            <a:ext cx="108394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Перед оплатой проверьте требования к VPS</a:t>
            </a:r>
          </a:p>
        </p:txBody>
      </p:sp>
      <p:sp>
        <p:nvSpPr>
          <p:cNvPr id="2" name="slide-2-number">
            <a:extLst xmlns:a="http://schemas.openxmlformats.org/drawingml/2006/main">
              <a:ext uri="{FF2B5EF4-FFF2-40B4-BE49-F238E27FC236}">
                <a16:creationId xmlns:a16="http://schemas.microsoft.com/office/drawing/2014/main" id="{2B456124-CA31-447B-AC10-6FF995775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82375" y="6381750"/>
            <a:ext cx="3238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9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398578-AADD-4768-909F-A5AD0F539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200150"/>
            <a:ext cx="78105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Минимальной конфигурации обычно хватает для нескольких устройств.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7AA6BB-9B9F-4B04-ABC1-F2EBA0E10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962150"/>
            <a:ext cx="3200400" cy="2190750"/>
          </a:xfrm>
          <a:prstGeom xmlns:a="http://schemas.openxmlformats.org/drawingml/2006/main" prst="roundRect">
            <a:avLst>
              <a:gd name="adj" fmla="val 6957"/>
            </a:avLst>
          </a:prstGeom>
          <a:solidFill xmlns:a="http://schemas.openxmlformats.org/drawingml/2006/main">
            <a:srgbClr val="EEF1F4"/>
          </a:solidFill>
          <a:ln xmlns:a="http://schemas.openxmlformats.org/drawingml/2006/main" w="0">
            <a:solidFill>
              <a:srgbClr val="EEF1F4"/>
            </a:solidFill>
            <a:prstDash val="solid"/>
          </a:ln>
        </p:spPr>
      </p:sp>
      <p:sp>
        <p:nvSpPr>
          <p:cNvPr id="5" name="requirement-1">
            <a:extLst xmlns:a="http://schemas.openxmlformats.org/drawingml/2006/main">
              <a:ext uri="{FF2B5EF4-FFF2-40B4-BE49-F238E27FC236}">
                <a16:creationId xmlns:a16="http://schemas.microsoft.com/office/drawing/2014/main" id="{D0E0ED74-3B68-4232-9699-11E43F221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362200"/>
            <a:ext cx="2667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4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1 vCPU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48FCE6-05A4-4481-A972-4722F355E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276600"/>
            <a:ext cx="266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или больше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61A477-067E-453B-ACBE-DD2CE400F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48150" y="1962150"/>
            <a:ext cx="3200400" cy="2190750"/>
          </a:xfrm>
          <a:prstGeom xmlns:a="http://schemas.openxmlformats.org/drawingml/2006/main" prst="roundRect">
            <a:avLst>
              <a:gd name="adj" fmla="val 6957"/>
            </a:avLst>
          </a:prstGeom>
          <a:solidFill xmlns:a="http://schemas.openxmlformats.org/drawingml/2006/main">
            <a:srgbClr val="EEF1F4"/>
          </a:solidFill>
          <a:ln xmlns:a="http://schemas.openxmlformats.org/drawingml/2006/main" w="0">
            <a:solidFill>
              <a:srgbClr val="EEF1F4"/>
            </a:solidFill>
            <a:prstDash val="solid"/>
          </a:ln>
        </p:spPr>
      </p:sp>
      <p:sp>
        <p:nvSpPr>
          <p:cNvPr id="8" name="requirement-2">
            <a:extLst xmlns:a="http://schemas.openxmlformats.org/drawingml/2006/main">
              <a:ext uri="{FF2B5EF4-FFF2-40B4-BE49-F238E27FC236}">
                <a16:creationId xmlns:a16="http://schemas.microsoft.com/office/drawing/2014/main" id="{13E3D81F-3CE3-40A4-8CAB-A23903735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2362200"/>
            <a:ext cx="2667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4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1 ГБ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47CADBE-E489-4DBE-BA87-DB8FDC614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3276600"/>
            <a:ext cx="266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оперативной памяти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57E72F3-24B9-4A74-8090-D51EDE4BE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1962150"/>
            <a:ext cx="3200400" cy="2190750"/>
          </a:xfrm>
          <a:prstGeom xmlns:a="http://schemas.openxmlformats.org/drawingml/2006/main" prst="roundRect">
            <a:avLst>
              <a:gd name="adj" fmla="val 6957"/>
            </a:avLst>
          </a:prstGeom>
          <a:solidFill xmlns:a="http://schemas.openxmlformats.org/drawingml/2006/main">
            <a:srgbClr val="EEF1F4"/>
          </a:solidFill>
          <a:ln xmlns:a="http://schemas.openxmlformats.org/drawingml/2006/main" w="0">
            <a:solidFill>
              <a:srgbClr val="EEF1F4"/>
            </a:solidFill>
            <a:prstDash val="solid"/>
          </a:ln>
        </p:spPr>
      </p:sp>
      <p:sp>
        <p:nvSpPr>
          <p:cNvPr id="11" name="requirement-3">
            <a:extLst xmlns:a="http://schemas.openxmlformats.org/drawingml/2006/main">
              <a:ext uri="{FF2B5EF4-FFF2-40B4-BE49-F238E27FC236}">
                <a16:creationId xmlns:a16="http://schemas.microsoft.com/office/drawing/2014/main" id="{B281BDF7-500F-49FE-A5D6-9972C6061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2362200"/>
            <a:ext cx="2667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4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4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10 ГБ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D3CBE9B-581F-4C9E-9FB0-72E28CEAB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3276600"/>
            <a:ext cx="2667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SSD или NVMe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C15394-3B4B-48B9-8083-5E6E4CE16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591050"/>
            <a:ext cx="17145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ОБЯЗАТЕЛЬНО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6622CC-0660-45EC-AC96-CEC78F9FD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953000"/>
            <a:ext cx="11144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KVM  •  публичный IPv4  •  x86-64/amd64  •  SSH-доступ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FC895E-EFF6-40F9-846F-1F6669F4C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429250"/>
            <a:ext cx="11144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ОС: Ubuntu 22.04 / 24.04 или Debian 12 / 13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17FC742-7D84-4EEC-A958-2936533CD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00800"/>
            <a:ext cx="1028700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Источник: официальные требования AmneziaVPN — docs.amnezia.org</a:t>
            </a:r>
          </a:p>
        </p:txBody>
      </p:sp>
    </p:spTree>
    <p:extLst>
      <p:ext uri="{BB962C8B-B14F-4D97-AF65-F5344CB8AC3E}">
        <p14:creationId xmlns:p14="http://schemas.microsoft.com/office/powerpoint/2010/main" val="178762494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slide-3-title">
            <a:extLst xmlns:a="http://schemas.openxmlformats.org/drawingml/2006/main">
              <a:ext uri="{FF2B5EF4-FFF2-40B4-BE49-F238E27FC236}">
                <a16:creationId xmlns:a16="http://schemas.microsoft.com/office/drawing/2014/main" id="{CCE69DF9-57FB-41FE-B60A-274979A62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"/>
            <a:ext cx="108394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1. Арендуйте VPS на 4VPS</a:t>
            </a:r>
          </a:p>
        </p:txBody>
      </p:sp>
      <p:sp>
        <p:nvSpPr>
          <p:cNvPr id="2" name="slide-3-number">
            <a:extLst xmlns:a="http://schemas.openxmlformats.org/drawingml/2006/main">
              <a:ext uri="{FF2B5EF4-FFF2-40B4-BE49-F238E27FC236}">
                <a16:creationId xmlns:a16="http://schemas.microsoft.com/office/drawing/2014/main" id="{384F876F-8247-4D96-9FA7-6E8728609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82375" y="6381750"/>
            <a:ext cx="3238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9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A3992E-8611-4CD1-BCC4-DCF12280F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447800"/>
            <a:ext cx="34290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5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Откройте ссылку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312A7C-99D2-4A21-BCF9-D46E6DE89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847850"/>
            <a:ext cx="4333875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1500" b="1" u="sng">
                <a:solidFill>
                  <a:srgbClr val="3D8DFF"/>
                </a:solidFill>
                <a:latin typeface="Arial"/>
                <a:ea typeface="Arial"/>
                <a:cs typeface="Arial"/>
                <a:hlinkClick xmlns:r="http://schemas.openxmlformats.org/officeDocument/2006/relationships" r:id="R22323f9b690746f3"/>
              </a:rPr>
              <a:t>4vps.su/r/J8t9TRvtp4Ap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C6ADB2-55AE-4F73-93BA-9F3354B37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590800"/>
            <a:ext cx="2476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Выберите: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AA8DF2-F8FE-420A-B304-07975DD41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009900"/>
            <a:ext cx="4476750" cy="1752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• удобную локацию</a:t>
            </a:r>
          </a:p>
          <a:p xmlns:a="http://schemas.openxmlformats.org/drawingml/2006/main">
            <a:pPr algn="l">
              <a:defRPr sz="1650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• тариф от 1 CPU / 1 ГБ / 10 ГБ</a:t>
            </a:r>
          </a:p>
          <a:p xmlns:a="http://schemas.openxmlformats.org/drawingml/2006/main">
            <a:pPr algn="l">
              <a:defRPr sz="1650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• Ubuntu 22.04</a:t>
            </a:r>
          </a:p>
          <a:p xmlns:a="http://schemas.openxmlformats.org/drawingml/2006/main">
            <a:pPr algn="l">
              <a:defRPr sz="1650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• публичный IPv4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2944444-71A4-4E62-8871-BFBD64CAA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086350"/>
            <a:ext cx="4572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Если тип виртуализации не указан, уточните у поддержки, что это KVM.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A970AE-2390-43E2-B969-4C682AE3E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91150" y="1428750"/>
            <a:ext cx="6305550" cy="4438650"/>
          </a:xfrm>
          <a:prstGeom xmlns:a="http://schemas.openxmlformats.org/drawingml/2006/main" prst="roundRect">
            <a:avLst>
              <a:gd name="adj" fmla="val 343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solidFill>
              <a:srgbClr val="FFFFFF"/>
            </a:solidFill>
            <a:prstDash val="solid"/>
          </a:ln>
        </p:spPr>
      </p:sp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90bb14de2d4788"/>
          <a:stretch xmlns:a="http://schemas.openxmlformats.org/drawingml/2006/main"/>
        </p:blipFill>
        <p:spPr>
          <a:xfrm xmlns:a="http://schemas.openxmlformats.org/drawingml/2006/main">
            <a:off x="5391150" y="1873549"/>
            <a:ext cx="6305550" cy="3549053"/>
          </a:xfrm>
          <a:prstGeom xmlns:a="http://schemas.openxmlformats.org/drawingml/2006/main" prst="roundRect">
            <a:avLst>
              <a:gd name="adj" fmla="val 2575"/>
            </a:avLst>
          </a:prstGeom>
        </p:spPr>
      </p:pic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6E451A8-2CB8-444B-BA09-DEC83A7C9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00800"/>
            <a:ext cx="1028700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Источник: публичная страница 4vps.su</a:t>
            </a:r>
          </a:p>
        </p:txBody>
      </p:sp>
    </p:spTree>
    <p:extLst>
      <p:ext uri="{BB962C8B-B14F-4D97-AF65-F5344CB8AC3E}">
        <p14:creationId xmlns:p14="http://schemas.microsoft.com/office/powerpoint/2010/main" val="181997259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slide-4-title">
            <a:extLst xmlns:a="http://schemas.openxmlformats.org/drawingml/2006/main">
              <a:ext uri="{FF2B5EF4-FFF2-40B4-BE49-F238E27FC236}">
                <a16:creationId xmlns:a16="http://schemas.microsoft.com/office/drawing/2014/main" id="{448D1828-7328-49AF-A0E4-DB2315185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"/>
            <a:ext cx="108394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2. Сохраните данные доступа к серверу</a:t>
            </a:r>
          </a:p>
        </p:txBody>
      </p:sp>
      <p:sp>
        <p:nvSpPr>
          <p:cNvPr id="2" name="slide-4-number">
            <a:extLst xmlns:a="http://schemas.openxmlformats.org/drawingml/2006/main">
              <a:ext uri="{FF2B5EF4-FFF2-40B4-BE49-F238E27FC236}">
                <a16:creationId xmlns:a16="http://schemas.microsoft.com/office/drawing/2014/main" id="{36F070C4-EBA7-49AE-BC9D-BC75C64AA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82375" y="6381750"/>
            <a:ext cx="3238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9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EC572B-5D18-4B6B-8D0C-08AD9D696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200150"/>
            <a:ext cx="10287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После оплаты данные появятся в сообщении о сервере, личном кабинете или письме.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25663D-DC5C-4B7A-90DF-0D453FA52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133600"/>
            <a:ext cx="3200400" cy="2381250"/>
          </a:xfrm>
          <a:prstGeom xmlns:a="http://schemas.openxmlformats.org/drawingml/2006/main" prst="roundRect">
            <a:avLst>
              <a:gd name="adj" fmla="val 6400"/>
            </a:avLst>
          </a:prstGeom>
          <a:solidFill xmlns:a="http://schemas.openxmlformats.org/drawingml/2006/main">
            <a:srgbClr val="EEF1F4"/>
          </a:solidFill>
          <a:ln xmlns:a="http://schemas.openxmlformats.org/drawingml/2006/main" w="0">
            <a:solidFill>
              <a:srgbClr val="EEF1F4"/>
            </a:solidFill>
            <a:prstDash val="solid"/>
          </a:ln>
        </p:spPr>
      </p:sp>
      <p:sp>
        <p:nvSpPr>
          <p:cNvPr id="5" name="credential-1">
            <a:extLst xmlns:a="http://schemas.openxmlformats.org/drawingml/2006/main">
              <a:ext uri="{FF2B5EF4-FFF2-40B4-BE49-F238E27FC236}">
                <a16:creationId xmlns:a16="http://schemas.microsoft.com/office/drawing/2014/main" id="{8CF47131-9606-4BAD-9FAB-6AB33CD32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2647950"/>
            <a:ext cx="26670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IPv4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C9D2EA-469D-44D6-A371-C7196BCE9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3676650"/>
            <a:ext cx="2667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адрес сервера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297275-8C5F-4787-8411-72DDFBBF2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48150" y="2133600"/>
            <a:ext cx="3200400" cy="2381250"/>
          </a:xfrm>
          <a:prstGeom xmlns:a="http://schemas.openxmlformats.org/drawingml/2006/main" prst="roundRect">
            <a:avLst>
              <a:gd name="adj" fmla="val 6400"/>
            </a:avLst>
          </a:prstGeom>
          <a:solidFill xmlns:a="http://schemas.openxmlformats.org/drawingml/2006/main">
            <a:srgbClr val="EEF1F4"/>
          </a:solidFill>
          <a:ln xmlns:a="http://schemas.openxmlformats.org/drawingml/2006/main" w="0">
            <a:solidFill>
              <a:srgbClr val="EEF1F4"/>
            </a:solidFill>
            <a:prstDash val="solid"/>
          </a:ln>
        </p:spPr>
      </p:sp>
      <p:sp>
        <p:nvSpPr>
          <p:cNvPr id="8" name="credential-2">
            <a:extLst xmlns:a="http://schemas.openxmlformats.org/drawingml/2006/main">
              <a:ext uri="{FF2B5EF4-FFF2-40B4-BE49-F238E27FC236}">
                <a16:creationId xmlns:a16="http://schemas.microsoft.com/office/drawing/2014/main" id="{39C36BB3-F655-4853-BCBD-86065F296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2647950"/>
            <a:ext cx="26670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root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82E630-F35F-485A-BE16-8A7D86D05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14850" y="3676650"/>
            <a:ext cx="2667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SSH-логин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EB87DDB-B7A5-4C9C-AFBC-F800932DC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133600"/>
            <a:ext cx="3200400" cy="2381250"/>
          </a:xfrm>
          <a:prstGeom xmlns:a="http://schemas.openxmlformats.org/drawingml/2006/main" prst="roundRect">
            <a:avLst>
              <a:gd name="adj" fmla="val 6400"/>
            </a:avLst>
          </a:prstGeom>
          <a:solidFill xmlns:a="http://schemas.openxmlformats.org/drawingml/2006/main">
            <a:srgbClr val="EEF1F4"/>
          </a:solidFill>
          <a:ln xmlns:a="http://schemas.openxmlformats.org/drawingml/2006/main" w="0">
            <a:solidFill>
              <a:srgbClr val="EEF1F4"/>
            </a:solidFill>
            <a:prstDash val="solid"/>
          </a:ln>
        </p:spPr>
      </p:sp>
      <p:sp>
        <p:nvSpPr>
          <p:cNvPr id="11" name="credential-3">
            <a:extLst xmlns:a="http://schemas.openxmlformats.org/drawingml/2006/main">
              <a:ext uri="{FF2B5EF4-FFF2-40B4-BE49-F238E27FC236}">
                <a16:creationId xmlns:a16="http://schemas.microsoft.com/office/drawing/2014/main" id="{B3648BC0-40C5-482D-9A70-B39EF5A80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2647950"/>
            <a:ext cx="266700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••••••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D715FC4-3D5E-4BB8-813A-FDDE69116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67700" y="3676650"/>
            <a:ext cx="2667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пароль сервера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A997969-BB73-4C73-A9B9-192F25E13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029200"/>
            <a:ext cx="7239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Не публикуйте пароль и не пересылайте его посторонним.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96B395-3BF0-4FD4-8942-0CFEB50AA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543550"/>
            <a:ext cx="7810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Для Linux-сервера 4VPS в сообщении обычно указан логин root.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D7E5A0-CD0B-4845-933A-14AC18F32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00800"/>
            <a:ext cx="1028700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Источник: публичная документация API 4VPS — 4vps.su/page/api</a:t>
            </a:r>
          </a:p>
        </p:txBody>
      </p:sp>
    </p:spTree>
    <p:extLst>
      <p:ext uri="{BB962C8B-B14F-4D97-AF65-F5344CB8AC3E}">
        <p14:creationId xmlns:p14="http://schemas.microsoft.com/office/powerpoint/2010/main" val="191599280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4" name="slide-5-title">
            <a:extLst xmlns:a="http://schemas.openxmlformats.org/drawingml/2006/main">
              <a:ext uri="{FF2B5EF4-FFF2-40B4-BE49-F238E27FC236}">
                <a16:creationId xmlns:a16="http://schemas.microsoft.com/office/drawing/2014/main" id="{81E47A7A-B5BC-472A-90F3-7351A3864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"/>
            <a:ext cx="108394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3. Добавьте сервер в AmneziaVPN</a:t>
            </a:r>
          </a:p>
        </p:txBody>
      </p:sp>
      <p:sp>
        <p:nvSpPr>
          <p:cNvPr id="2" name="slide-5-number">
            <a:extLst xmlns:a="http://schemas.openxmlformats.org/drawingml/2006/main">
              <a:ext uri="{FF2B5EF4-FFF2-40B4-BE49-F238E27FC236}">
                <a16:creationId xmlns:a16="http://schemas.microsoft.com/office/drawing/2014/main" id="{0C739878-1383-4E26-9B7C-BA25976F5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82375" y="6381750"/>
            <a:ext cx="3238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9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5101CF-95C7-45E4-A4E4-1E6E6DD33E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524000"/>
            <a:ext cx="381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C0EDFAF-CED6-415E-8066-37DF3B2AA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1543050"/>
            <a:ext cx="3810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Откройте приложение и нажмите «+».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AA47FF-547F-429A-B8AA-93F282A23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343150"/>
            <a:ext cx="381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08E79B-6518-42B0-9A8D-11947147C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2362200"/>
            <a:ext cx="3810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Выберите Self-hosted VPN.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C0FDA5-3298-4D29-B4BE-056F811E5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162300"/>
            <a:ext cx="381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B5C51B-4126-4822-8050-7066EB5DD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181350"/>
            <a:ext cx="4000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Введите IPv4, логин root и пароль.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B636E6-907A-4A97-9937-92153BAD4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171950"/>
            <a:ext cx="381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1BBC1F6-6F8F-4B32-AB5F-71AB71DD9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4191000"/>
            <a:ext cx="3810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75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Нажмите «Продолжить».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353515B-CC4E-4DC0-A1EA-161ECA28C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219700" y="1352550"/>
            <a:ext cx="6477000" cy="4610100"/>
          </a:xfrm>
          <a:prstGeom xmlns:a="http://schemas.openxmlformats.org/drawingml/2006/main" prst="roundRect">
            <a:avLst>
              <a:gd name="adj" fmla="val 3306"/>
            </a:avLst>
          </a:prstGeom>
          <a:solidFill xmlns:a="http://schemas.openxmlformats.org/drawingml/2006/main">
            <a:srgbClr val="24262E"/>
          </a:solidFill>
          <a:ln xmlns:a="http://schemas.openxmlformats.org/drawingml/2006/main" w="0">
            <a:solidFill>
              <a:srgbClr val="24262E"/>
            </a:solidFill>
            <a:prstDash val="solid"/>
          </a:ln>
        </p:spPr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0de8e0dd2940c4"/>
          <a:stretch xmlns:a="http://schemas.openxmlformats.org/drawingml/2006/main"/>
        </p:blipFill>
        <p:spPr>
          <a:xfrm xmlns:a="http://schemas.openxmlformats.org/drawingml/2006/main">
            <a:off x="5219700" y="1561702"/>
            <a:ext cx="6477000" cy="4191795"/>
          </a:xfrm>
          <a:prstGeom xmlns:a="http://schemas.openxmlformats.org/drawingml/2006/main" prst="roundRect">
            <a:avLst>
              <a:gd name="adj" fmla="val 2479"/>
            </a:avLst>
          </a:prstGeom>
        </p:spPr>
      </p:pic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1815D3E-3C74-4F8D-B2CF-243C91ABB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00800"/>
            <a:ext cx="1028700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Источник изображения и шагов: официальная документация AmneziaVPN</a:t>
            </a:r>
          </a:p>
        </p:txBody>
      </p:sp>
    </p:spTree>
    <p:extLst>
      <p:ext uri="{BB962C8B-B14F-4D97-AF65-F5344CB8AC3E}">
        <p14:creationId xmlns:p14="http://schemas.microsoft.com/office/powerpoint/2010/main" val="118922769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slide-6-title">
            <a:extLst xmlns:a="http://schemas.openxmlformats.org/drawingml/2006/main">
              <a:ext uri="{FF2B5EF4-FFF2-40B4-BE49-F238E27FC236}">
                <a16:creationId xmlns:a16="http://schemas.microsoft.com/office/drawing/2014/main" id="{F0122F39-1289-4E2C-844E-FDD9B7D28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"/>
            <a:ext cx="108394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0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4. Выберите автоматическую установку</a:t>
            </a:r>
          </a:p>
        </p:txBody>
      </p:sp>
      <p:sp>
        <p:nvSpPr>
          <p:cNvPr id="2" name="slide-6-number">
            <a:extLst xmlns:a="http://schemas.openxmlformats.org/drawingml/2006/main">
              <a:ext uri="{FF2B5EF4-FFF2-40B4-BE49-F238E27FC236}">
                <a16:creationId xmlns:a16="http://schemas.microsoft.com/office/drawing/2014/main" id="{210D4584-DCA2-41FF-B4FE-E88A43D0F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82375" y="6381750"/>
            <a:ext cx="3238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90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DD901B-A3D7-4975-B2D9-F2537EEE4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352550"/>
            <a:ext cx="6724650" cy="4610100"/>
          </a:xfrm>
          <a:prstGeom xmlns:a="http://schemas.openxmlformats.org/drawingml/2006/main" prst="roundRect">
            <a:avLst>
              <a:gd name="adj" fmla="val 3306"/>
            </a:avLst>
          </a:prstGeom>
          <a:solidFill xmlns:a="http://schemas.openxmlformats.org/drawingml/2006/main">
            <a:srgbClr val="24262E"/>
          </a:solidFill>
          <a:ln xmlns:a="http://schemas.openxmlformats.org/drawingml/2006/main" w="0">
            <a:solidFill>
              <a:srgbClr val="24262E"/>
            </a:solidFill>
            <a:prstDash val="solid"/>
          </a:ln>
        </p:spPr>
      </p:sp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310bf0a59f4831"/>
          <a:stretch xmlns:a="http://schemas.openxmlformats.org/drawingml/2006/main"/>
        </p:blipFill>
        <p:spPr>
          <a:xfrm xmlns:a="http://schemas.openxmlformats.org/drawingml/2006/main">
            <a:off x="495300" y="1481565"/>
            <a:ext cx="6724650" cy="4352070"/>
          </a:xfrm>
          <a:prstGeom xmlns:a="http://schemas.openxmlformats.org/drawingml/2006/main" prst="roundRect">
            <a:avLst>
              <a:gd name="adj" fmla="val 2479"/>
            </a:avLst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B46D1D5-F42F-43F9-99D4-ED5FA26C4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4300" y="1752600"/>
            <a:ext cx="34290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5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Автоматическая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9A40C8-6458-4D1D-A5A1-DA6A5117C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4300" y="2438400"/>
            <a:ext cx="3657600" cy="1390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0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0A0A0A"/>
                </a:solidFill>
                <a:latin typeface="Arial"/>
                <a:ea typeface="Arial"/>
                <a:cs typeface="Arial"/>
              </a:rPr>
              <a:t>Приложение установит AmneziaWG. Дождитесь завершения — новый сервер появится на главном экране.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DF869E-7B02-493D-BD99-3186FB9A4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4300" y="4171950"/>
            <a:ext cx="3429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8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Нажмите «Подключиться».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6BF56B-E9E2-4284-A865-8E8FB2398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734300" y="4914900"/>
            <a:ext cx="3657600" cy="895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75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Если соединение нестабильно, в настройках AmneziaWG выберите свободный порт ниже 9999 — например 585 или 1234.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350D10-2E10-4502-8C05-0042FA33E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00800"/>
            <a:ext cx="10287000" cy="152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7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7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Источник изображения и рекомендации по порту: официальная документация AmneziaVPN</a:t>
            </a:r>
          </a:p>
        </p:txBody>
      </p:sp>
    </p:spTree>
    <p:extLst>
      <p:ext uri="{BB962C8B-B14F-4D97-AF65-F5344CB8AC3E}">
        <p14:creationId xmlns:p14="http://schemas.microsoft.com/office/powerpoint/2010/main" val="150155183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E1BF07-9686-41D2-9C6B-5AC9953E7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76250"/>
            <a:ext cx="209550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3D8DFF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3D8DFF"/>
                </a:solidFill>
                <a:latin typeface="Arial"/>
                <a:ea typeface="Arial"/>
                <a:cs typeface="Arial"/>
              </a:rPr>
              <a:t>ГОТОВО</a:t>
            </a:r>
          </a:p>
        </p:txBody>
      </p:sp>
      <p:sp>
        <p:nvSpPr>
          <p:cNvPr id="2" name="finish-title">
            <a:extLst xmlns:a="http://schemas.openxmlformats.org/drawingml/2006/main">
              <a:ext uri="{FF2B5EF4-FFF2-40B4-BE49-F238E27FC236}">
                <a16:creationId xmlns:a16="http://schemas.microsoft.com/office/drawing/2014/main" id="{AE42560A-E4D5-4022-AC58-6157D5AF1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8763000" cy="2095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b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54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54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Ваш сервер</a:t>
            </a:r>
          </a:p>
          <a:p xmlns:a="http://schemas.openxmlformats.org/drawingml/2006/main">
            <a:pPr algn="l">
              <a:defRPr sz="5400" b="1">
                <a:solidFill>
                  <a:srgbClr val="0A0A0A"/>
                </a:solidFill>
                <a:latin typeface="Arial"/>
                <a:ea typeface="Arial"/>
                <a:cs typeface="Arial"/>
              </a:defRPr>
            </a:pPr>
            <a:r>
              <a:rPr sz="5400" b="1">
                <a:solidFill>
                  <a:srgbClr val="0A0A0A"/>
                </a:solidFill>
                <a:latin typeface="Arial"/>
                <a:ea typeface="Arial"/>
                <a:cs typeface="Arial"/>
              </a:rPr>
              <a:t>готов к работе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06C50F-FD40-4C4C-8930-6B28490FC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533900"/>
            <a:ext cx="8763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950" b="0">
                <a:solidFill>
                  <a:srgbClr val="5B6472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5B6472"/>
                </a:solidFill>
                <a:latin typeface="Arial"/>
                <a:ea typeface="Arial"/>
                <a:cs typeface="Arial"/>
              </a:rPr>
              <a:t>Включайте подключение в приложении. Данные VPS храните в безопасном месте.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9C01F6-B32C-4C36-A4B7-87B6926CC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962650"/>
            <a:ext cx="11201400" cy="57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6DCBF4"/>
          </a:solidFill>
          <a:ln xmlns:a="http://schemas.openxmlformats.org/drawingml/2006/main" w="0">
            <a:solidFill>
              <a:srgbClr val="6DCBF4"/>
            </a:solidFill>
            <a:prstDash val="solid"/>
          </a:ln>
        </p:spPr>
      </p:sp>
    </p:spTree>
    <p:extLst>
      <p:ext uri="{BB962C8B-B14F-4D97-AF65-F5344CB8AC3E}">
        <p14:creationId xmlns:p14="http://schemas.microsoft.com/office/powerpoint/2010/main" val="178969469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2026-07-23T07:40:41.2800000Z</dcterms:created>
  <dcterms:modified xsi:type="dcterms:W3CDTF">2026-07-23T07:40:41.2800000Z</dcterms:modified>
</coreProperties>
</file>